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643B3B-9D07-4825-95B7-7A2E0EA680DC}" v="16" dt="2025-11-03T13:21:31.2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8714" autoAdjust="0"/>
  </p:normalViewPr>
  <p:slideViewPr>
    <p:cSldViewPr snapToGrid="0">
      <p:cViewPr varScale="1">
        <p:scale>
          <a:sx n="79" d="100"/>
          <a:sy n="79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es Makki" userId="d0c14dd2-ce13-49c4-820b-c6a5e60d5a8d" providerId="ADAL" clId="{190E5BF9-DA56-4E89-A802-847FC911DCEB}"/>
    <pc:docChg chg="undo custSel addSld modSld">
      <pc:chgData name="Fares Makki" userId="d0c14dd2-ce13-49c4-820b-c6a5e60d5a8d" providerId="ADAL" clId="{190E5BF9-DA56-4E89-A802-847FC911DCEB}" dt="2025-11-03T13:38:53.222" v="4169" actId="20577"/>
      <pc:docMkLst>
        <pc:docMk/>
      </pc:docMkLst>
      <pc:sldChg chg="addSp delSp modSp mod modNotesTx">
        <pc:chgData name="Fares Makki" userId="d0c14dd2-ce13-49c4-820b-c6a5e60d5a8d" providerId="ADAL" clId="{190E5BF9-DA56-4E89-A802-847FC911DCEB}" dt="2025-11-03T12:33:14.298" v="338" actId="20577"/>
        <pc:sldMkLst>
          <pc:docMk/>
          <pc:sldMk cId="2526441594" sldId="257"/>
        </pc:sldMkLst>
        <pc:spChg chg="mod">
          <ac:chgData name="Fares Makki" userId="d0c14dd2-ce13-49c4-820b-c6a5e60d5a8d" providerId="ADAL" clId="{190E5BF9-DA56-4E89-A802-847FC911DCEB}" dt="2025-11-03T12:28:04.497" v="14" actId="20577"/>
          <ac:spMkLst>
            <pc:docMk/>
            <pc:sldMk cId="2526441594" sldId="257"/>
            <ac:spMk id="2" creationId="{2E7910B8-CAED-34E7-2C80-D41BE689170E}"/>
          </ac:spMkLst>
        </pc:spChg>
        <pc:spChg chg="mod">
          <ac:chgData name="Fares Makki" userId="d0c14dd2-ce13-49c4-820b-c6a5e60d5a8d" providerId="ADAL" clId="{190E5BF9-DA56-4E89-A802-847FC911DCEB}" dt="2025-11-03T12:29:51.377" v="190" actId="20577"/>
          <ac:spMkLst>
            <pc:docMk/>
            <pc:sldMk cId="2526441594" sldId="257"/>
            <ac:spMk id="3" creationId="{BC6C821F-831C-5C57-AEFF-7617DD9AE681}"/>
          </ac:spMkLst>
        </pc:spChg>
        <pc:picChg chg="add del">
          <ac:chgData name="Fares Makki" userId="d0c14dd2-ce13-49c4-820b-c6a5e60d5a8d" providerId="ADAL" clId="{190E5BF9-DA56-4E89-A802-847FC911DCEB}" dt="2025-11-03T12:31:57.213" v="192" actId="478"/>
          <ac:picMkLst>
            <pc:docMk/>
            <pc:sldMk cId="2526441594" sldId="257"/>
            <ac:picMk id="1026" creationId="{402AD475-978E-690C-4F86-4DEE23DC54C6}"/>
          </ac:picMkLst>
        </pc:picChg>
        <pc:picChg chg="add mod">
          <ac:chgData name="Fares Makki" userId="d0c14dd2-ce13-49c4-820b-c6a5e60d5a8d" providerId="ADAL" clId="{190E5BF9-DA56-4E89-A802-847FC911DCEB}" dt="2025-11-03T12:32:24.078" v="198" actId="1076"/>
          <ac:picMkLst>
            <pc:docMk/>
            <pc:sldMk cId="2526441594" sldId="257"/>
            <ac:picMk id="1028" creationId="{A94EBE24-289E-56F5-13E3-1D29EC039851}"/>
          </ac:picMkLst>
        </pc:picChg>
      </pc:sldChg>
      <pc:sldChg chg="modSp new mod modNotesTx">
        <pc:chgData name="Fares Makki" userId="d0c14dd2-ce13-49c4-820b-c6a5e60d5a8d" providerId="ADAL" clId="{190E5BF9-DA56-4E89-A802-847FC911DCEB}" dt="2025-11-03T12:36:02.728" v="409" actId="20577"/>
        <pc:sldMkLst>
          <pc:docMk/>
          <pc:sldMk cId="1337120017" sldId="258"/>
        </pc:sldMkLst>
        <pc:spChg chg="mod">
          <ac:chgData name="Fares Makki" userId="d0c14dd2-ce13-49c4-820b-c6a5e60d5a8d" providerId="ADAL" clId="{190E5BF9-DA56-4E89-A802-847FC911DCEB}" dt="2025-11-03T12:34:01.148" v="370" actId="20577"/>
          <ac:spMkLst>
            <pc:docMk/>
            <pc:sldMk cId="1337120017" sldId="258"/>
            <ac:spMk id="2" creationId="{92A70904-704E-B6E8-98CB-DE28344EBB3A}"/>
          </ac:spMkLst>
        </pc:spChg>
      </pc:sldChg>
      <pc:sldChg chg="addSp delSp modSp new mod modNotesTx">
        <pc:chgData name="Fares Makki" userId="d0c14dd2-ce13-49c4-820b-c6a5e60d5a8d" providerId="ADAL" clId="{190E5BF9-DA56-4E89-A802-847FC911DCEB}" dt="2025-11-03T13:17:53.261" v="2718" actId="14734"/>
        <pc:sldMkLst>
          <pc:docMk/>
          <pc:sldMk cId="1837358695" sldId="259"/>
        </pc:sldMkLst>
        <pc:spChg chg="mod">
          <ac:chgData name="Fares Makki" userId="d0c14dd2-ce13-49c4-820b-c6a5e60d5a8d" providerId="ADAL" clId="{190E5BF9-DA56-4E89-A802-847FC911DCEB}" dt="2025-11-03T12:38:45.098" v="419" actId="20577"/>
          <ac:spMkLst>
            <pc:docMk/>
            <pc:sldMk cId="1837358695" sldId="259"/>
            <ac:spMk id="2" creationId="{3932BF1F-29EA-FE0B-08D2-B456D72FBB95}"/>
          </ac:spMkLst>
        </pc:spChg>
        <pc:spChg chg="del">
          <ac:chgData name="Fares Makki" userId="d0c14dd2-ce13-49c4-820b-c6a5e60d5a8d" providerId="ADAL" clId="{190E5BF9-DA56-4E89-A802-847FC911DCEB}" dt="2025-11-03T12:40:02.698" v="420" actId="3680"/>
          <ac:spMkLst>
            <pc:docMk/>
            <pc:sldMk cId="1837358695" sldId="259"/>
            <ac:spMk id="3" creationId="{1955D2F4-16E9-4BC9-9649-CA2335F71620}"/>
          </ac:spMkLst>
        </pc:spChg>
        <pc:graphicFrameChg chg="add mod ord modGraphic">
          <ac:chgData name="Fares Makki" userId="d0c14dd2-ce13-49c4-820b-c6a5e60d5a8d" providerId="ADAL" clId="{190E5BF9-DA56-4E89-A802-847FC911DCEB}" dt="2025-11-03T13:17:53.261" v="2718" actId="14734"/>
          <ac:graphicFrameMkLst>
            <pc:docMk/>
            <pc:sldMk cId="1837358695" sldId="259"/>
            <ac:graphicFrameMk id="4" creationId="{EDFDE8FD-00DC-9862-83B5-6B4B8D64E617}"/>
          </ac:graphicFrameMkLst>
        </pc:graphicFrameChg>
      </pc:sldChg>
      <pc:sldChg chg="modSp new mod modNotesTx">
        <pc:chgData name="Fares Makki" userId="d0c14dd2-ce13-49c4-820b-c6a5e60d5a8d" providerId="ADAL" clId="{190E5BF9-DA56-4E89-A802-847FC911DCEB}" dt="2025-11-03T12:48:08.190" v="1192" actId="20577"/>
        <pc:sldMkLst>
          <pc:docMk/>
          <pc:sldMk cId="2965170549" sldId="260"/>
        </pc:sldMkLst>
        <pc:spChg chg="mod">
          <ac:chgData name="Fares Makki" userId="d0c14dd2-ce13-49c4-820b-c6a5e60d5a8d" providerId="ADAL" clId="{190E5BF9-DA56-4E89-A802-847FC911DCEB}" dt="2025-11-03T12:45:39.685" v="993" actId="20577"/>
          <ac:spMkLst>
            <pc:docMk/>
            <pc:sldMk cId="2965170549" sldId="260"/>
            <ac:spMk id="2" creationId="{C7D81E7F-00EF-3F4F-B85F-C1FB600F6D37}"/>
          </ac:spMkLst>
        </pc:spChg>
      </pc:sldChg>
      <pc:sldChg chg="addSp delSp modSp new mod modNotesTx">
        <pc:chgData name="Fares Makki" userId="d0c14dd2-ce13-49c4-820b-c6a5e60d5a8d" providerId="ADAL" clId="{190E5BF9-DA56-4E89-A802-847FC911DCEB}" dt="2025-11-03T13:17:24.063" v="2713" actId="404"/>
        <pc:sldMkLst>
          <pc:docMk/>
          <pc:sldMk cId="2297934602" sldId="261"/>
        </pc:sldMkLst>
        <pc:spChg chg="mod">
          <ac:chgData name="Fares Makki" userId="d0c14dd2-ce13-49c4-820b-c6a5e60d5a8d" providerId="ADAL" clId="{190E5BF9-DA56-4E89-A802-847FC911DCEB}" dt="2025-11-03T12:48:22.549" v="1228" actId="20577"/>
          <ac:spMkLst>
            <pc:docMk/>
            <pc:sldMk cId="2297934602" sldId="261"/>
            <ac:spMk id="2" creationId="{2362DC8C-D194-EE97-E671-8A530DFAF14D}"/>
          </ac:spMkLst>
        </pc:spChg>
        <pc:spChg chg="del">
          <ac:chgData name="Fares Makki" userId="d0c14dd2-ce13-49c4-820b-c6a5e60d5a8d" providerId="ADAL" clId="{190E5BF9-DA56-4E89-A802-847FC911DCEB}" dt="2025-11-03T12:49:11.449" v="1229" actId="3680"/>
          <ac:spMkLst>
            <pc:docMk/>
            <pc:sldMk cId="2297934602" sldId="261"/>
            <ac:spMk id="3" creationId="{FC148935-D790-71C3-00C5-65B44032FF83}"/>
          </ac:spMkLst>
        </pc:spChg>
        <pc:graphicFrameChg chg="add mod ord modGraphic">
          <ac:chgData name="Fares Makki" userId="d0c14dd2-ce13-49c4-820b-c6a5e60d5a8d" providerId="ADAL" clId="{190E5BF9-DA56-4E89-A802-847FC911DCEB}" dt="2025-11-03T13:17:24.063" v="2713" actId="404"/>
          <ac:graphicFrameMkLst>
            <pc:docMk/>
            <pc:sldMk cId="2297934602" sldId="261"/>
            <ac:graphicFrameMk id="4" creationId="{5206235C-F20F-6646-F4AE-71CE61F66C53}"/>
          </ac:graphicFrameMkLst>
        </pc:graphicFrameChg>
      </pc:sldChg>
      <pc:sldChg chg="modSp new mod">
        <pc:chgData name="Fares Makki" userId="d0c14dd2-ce13-49c4-820b-c6a5e60d5a8d" providerId="ADAL" clId="{190E5BF9-DA56-4E89-A802-847FC911DCEB}" dt="2025-11-03T12:59:42.259" v="1747" actId="20577"/>
        <pc:sldMkLst>
          <pc:docMk/>
          <pc:sldMk cId="2493527544" sldId="262"/>
        </pc:sldMkLst>
        <pc:spChg chg="mod">
          <ac:chgData name="Fares Makki" userId="d0c14dd2-ce13-49c4-820b-c6a5e60d5a8d" providerId="ADAL" clId="{190E5BF9-DA56-4E89-A802-847FC911DCEB}" dt="2025-11-03T12:57:11.988" v="1525" actId="20577"/>
          <ac:spMkLst>
            <pc:docMk/>
            <pc:sldMk cId="2493527544" sldId="262"/>
            <ac:spMk id="2" creationId="{A2A6F61D-2174-ACF9-A94D-5241AED480F0}"/>
          </ac:spMkLst>
        </pc:spChg>
        <pc:spChg chg="mod">
          <ac:chgData name="Fares Makki" userId="d0c14dd2-ce13-49c4-820b-c6a5e60d5a8d" providerId="ADAL" clId="{190E5BF9-DA56-4E89-A802-847FC911DCEB}" dt="2025-11-03T12:59:42.259" v="1747" actId="20577"/>
          <ac:spMkLst>
            <pc:docMk/>
            <pc:sldMk cId="2493527544" sldId="262"/>
            <ac:spMk id="3" creationId="{73370312-6348-E247-4BCE-8C30966F268D}"/>
          </ac:spMkLst>
        </pc:spChg>
      </pc:sldChg>
      <pc:sldChg chg="modSp new mod">
        <pc:chgData name="Fares Makki" userId="d0c14dd2-ce13-49c4-820b-c6a5e60d5a8d" providerId="ADAL" clId="{190E5BF9-DA56-4E89-A802-847FC911DCEB}" dt="2025-11-03T13:04:14.789" v="2002" actId="20577"/>
        <pc:sldMkLst>
          <pc:docMk/>
          <pc:sldMk cId="4026556721" sldId="263"/>
        </pc:sldMkLst>
        <pc:spChg chg="mod">
          <ac:chgData name="Fares Makki" userId="d0c14dd2-ce13-49c4-820b-c6a5e60d5a8d" providerId="ADAL" clId="{190E5BF9-DA56-4E89-A802-847FC911DCEB}" dt="2025-11-03T13:00:30.629" v="1769" actId="20577"/>
          <ac:spMkLst>
            <pc:docMk/>
            <pc:sldMk cId="4026556721" sldId="263"/>
            <ac:spMk id="2" creationId="{C67C5842-42DD-4725-0453-3105489E132A}"/>
          </ac:spMkLst>
        </pc:spChg>
        <pc:spChg chg="mod">
          <ac:chgData name="Fares Makki" userId="d0c14dd2-ce13-49c4-820b-c6a5e60d5a8d" providerId="ADAL" clId="{190E5BF9-DA56-4E89-A802-847FC911DCEB}" dt="2025-11-03T13:04:14.789" v="2002" actId="20577"/>
          <ac:spMkLst>
            <pc:docMk/>
            <pc:sldMk cId="4026556721" sldId="263"/>
            <ac:spMk id="3" creationId="{58A6283E-1C3A-7A67-3D9B-0948CF2C1990}"/>
          </ac:spMkLst>
        </pc:spChg>
      </pc:sldChg>
      <pc:sldChg chg="modSp new mod modNotesTx">
        <pc:chgData name="Fares Makki" userId="d0c14dd2-ce13-49c4-820b-c6a5e60d5a8d" providerId="ADAL" clId="{190E5BF9-DA56-4E89-A802-847FC911DCEB}" dt="2025-11-03T13:10:29.350" v="2232" actId="20577"/>
        <pc:sldMkLst>
          <pc:docMk/>
          <pc:sldMk cId="936962528" sldId="264"/>
        </pc:sldMkLst>
        <pc:spChg chg="mod">
          <ac:chgData name="Fares Makki" userId="d0c14dd2-ce13-49c4-820b-c6a5e60d5a8d" providerId="ADAL" clId="{190E5BF9-DA56-4E89-A802-847FC911DCEB}" dt="2025-11-03T13:07:48.980" v="2033" actId="20577"/>
          <ac:spMkLst>
            <pc:docMk/>
            <pc:sldMk cId="936962528" sldId="264"/>
            <ac:spMk id="2" creationId="{75D28B8B-F55C-30E2-36D9-88A374521E42}"/>
          </ac:spMkLst>
        </pc:spChg>
        <pc:spChg chg="mod">
          <ac:chgData name="Fares Makki" userId="d0c14dd2-ce13-49c4-820b-c6a5e60d5a8d" providerId="ADAL" clId="{190E5BF9-DA56-4E89-A802-847FC911DCEB}" dt="2025-11-03T13:08:38.310" v="2058" actId="20577"/>
          <ac:spMkLst>
            <pc:docMk/>
            <pc:sldMk cId="936962528" sldId="264"/>
            <ac:spMk id="3" creationId="{2709EE0C-5F46-E1B8-F0CA-74D25A9735DD}"/>
          </ac:spMkLst>
        </pc:spChg>
      </pc:sldChg>
      <pc:sldChg chg="modSp new mod">
        <pc:chgData name="Fares Makki" userId="d0c14dd2-ce13-49c4-820b-c6a5e60d5a8d" providerId="ADAL" clId="{190E5BF9-DA56-4E89-A802-847FC911DCEB}" dt="2025-11-03T13:12:18.560" v="2437" actId="20577"/>
        <pc:sldMkLst>
          <pc:docMk/>
          <pc:sldMk cId="937340037" sldId="265"/>
        </pc:sldMkLst>
        <pc:spChg chg="mod">
          <ac:chgData name="Fares Makki" userId="d0c14dd2-ce13-49c4-820b-c6a5e60d5a8d" providerId="ADAL" clId="{190E5BF9-DA56-4E89-A802-847FC911DCEB}" dt="2025-11-03T13:10:35.890" v="2243" actId="20577"/>
          <ac:spMkLst>
            <pc:docMk/>
            <pc:sldMk cId="937340037" sldId="265"/>
            <ac:spMk id="2" creationId="{C51B1207-8B87-5333-4963-FFC8972B0486}"/>
          </ac:spMkLst>
        </pc:spChg>
        <pc:spChg chg="mod">
          <ac:chgData name="Fares Makki" userId="d0c14dd2-ce13-49c4-820b-c6a5e60d5a8d" providerId="ADAL" clId="{190E5BF9-DA56-4E89-A802-847FC911DCEB}" dt="2025-11-03T13:12:18.560" v="2437" actId="20577"/>
          <ac:spMkLst>
            <pc:docMk/>
            <pc:sldMk cId="937340037" sldId="265"/>
            <ac:spMk id="3" creationId="{2BC6FF59-6D4F-1225-38A7-58D6EF56E946}"/>
          </ac:spMkLst>
        </pc:spChg>
      </pc:sldChg>
      <pc:sldChg chg="addSp delSp modSp new mod modNotesTx">
        <pc:chgData name="Fares Makki" userId="d0c14dd2-ce13-49c4-820b-c6a5e60d5a8d" providerId="ADAL" clId="{190E5BF9-DA56-4E89-A802-847FC911DCEB}" dt="2025-11-03T13:19:27.931" v="2917" actId="20577"/>
        <pc:sldMkLst>
          <pc:docMk/>
          <pc:sldMk cId="1509154031" sldId="266"/>
        </pc:sldMkLst>
        <pc:spChg chg="mod">
          <ac:chgData name="Fares Makki" userId="d0c14dd2-ce13-49c4-820b-c6a5e60d5a8d" providerId="ADAL" clId="{190E5BF9-DA56-4E89-A802-847FC911DCEB}" dt="2025-11-03T13:13:57.520" v="2452" actId="20577"/>
          <ac:spMkLst>
            <pc:docMk/>
            <pc:sldMk cId="1509154031" sldId="266"/>
            <ac:spMk id="2" creationId="{C6F43BE5-559F-4E6C-D96C-81F6A1637E53}"/>
          </ac:spMkLst>
        </pc:spChg>
        <pc:spChg chg="del mod">
          <ac:chgData name="Fares Makki" userId="d0c14dd2-ce13-49c4-820b-c6a5e60d5a8d" providerId="ADAL" clId="{190E5BF9-DA56-4E89-A802-847FC911DCEB}" dt="2025-11-03T13:14:22.350" v="2506" actId="3680"/>
          <ac:spMkLst>
            <pc:docMk/>
            <pc:sldMk cId="1509154031" sldId="266"/>
            <ac:spMk id="3" creationId="{D7DEC949-2E49-59F3-71F5-FDDCD515B71A}"/>
          </ac:spMkLst>
        </pc:spChg>
        <pc:graphicFrameChg chg="add mod ord modGraphic">
          <ac:chgData name="Fares Makki" userId="d0c14dd2-ce13-49c4-820b-c6a5e60d5a8d" providerId="ADAL" clId="{190E5BF9-DA56-4E89-A802-847FC911DCEB}" dt="2025-11-03T13:17:11.401" v="2709" actId="403"/>
          <ac:graphicFrameMkLst>
            <pc:docMk/>
            <pc:sldMk cId="1509154031" sldId="266"/>
            <ac:graphicFrameMk id="4" creationId="{2D46C2DE-15F5-E7B8-5C5D-E6C083E6A4F8}"/>
          </ac:graphicFrameMkLst>
        </pc:graphicFrameChg>
      </pc:sldChg>
      <pc:sldChg chg="addSp modSp new mod">
        <pc:chgData name="Fares Makki" userId="d0c14dd2-ce13-49c4-820b-c6a5e60d5a8d" providerId="ADAL" clId="{190E5BF9-DA56-4E89-A802-847FC911DCEB}" dt="2025-11-03T13:22:20.981" v="3034" actId="20577"/>
        <pc:sldMkLst>
          <pc:docMk/>
          <pc:sldMk cId="2127500780" sldId="267"/>
        </pc:sldMkLst>
        <pc:spChg chg="mod">
          <ac:chgData name="Fares Makki" userId="d0c14dd2-ce13-49c4-820b-c6a5e60d5a8d" providerId="ADAL" clId="{190E5BF9-DA56-4E89-A802-847FC911DCEB}" dt="2025-11-03T13:19:47.231" v="2933" actId="20577"/>
          <ac:spMkLst>
            <pc:docMk/>
            <pc:sldMk cId="2127500780" sldId="267"/>
            <ac:spMk id="2" creationId="{61E09AA6-79C0-9A4C-D7AF-5758958865E7}"/>
          </ac:spMkLst>
        </pc:spChg>
        <pc:spChg chg="mod">
          <ac:chgData name="Fares Makki" userId="d0c14dd2-ce13-49c4-820b-c6a5e60d5a8d" providerId="ADAL" clId="{190E5BF9-DA56-4E89-A802-847FC911DCEB}" dt="2025-11-03T13:22:20.981" v="3034" actId="20577"/>
          <ac:spMkLst>
            <pc:docMk/>
            <pc:sldMk cId="2127500780" sldId="267"/>
            <ac:spMk id="3" creationId="{9CEAE887-4460-70A1-3EED-9C77A12D721C}"/>
          </ac:spMkLst>
        </pc:spChg>
        <pc:picChg chg="add mod">
          <ac:chgData name="Fares Makki" userId="d0c14dd2-ce13-49c4-820b-c6a5e60d5a8d" providerId="ADAL" clId="{190E5BF9-DA56-4E89-A802-847FC911DCEB}" dt="2025-11-03T13:21:31.201" v="2937" actId="1076"/>
          <ac:picMkLst>
            <pc:docMk/>
            <pc:sldMk cId="2127500780" sldId="267"/>
            <ac:picMk id="1026" creationId="{172D9441-C6CE-08F2-65F0-73B0445BDB4D}"/>
          </ac:picMkLst>
        </pc:picChg>
      </pc:sldChg>
      <pc:sldChg chg="modSp new mod modNotesTx">
        <pc:chgData name="Fares Makki" userId="d0c14dd2-ce13-49c4-820b-c6a5e60d5a8d" providerId="ADAL" clId="{190E5BF9-DA56-4E89-A802-847FC911DCEB}" dt="2025-11-03T13:28:30.022" v="3380" actId="20577"/>
        <pc:sldMkLst>
          <pc:docMk/>
          <pc:sldMk cId="721082327" sldId="268"/>
        </pc:sldMkLst>
        <pc:spChg chg="mod">
          <ac:chgData name="Fares Makki" userId="d0c14dd2-ce13-49c4-820b-c6a5e60d5a8d" providerId="ADAL" clId="{190E5BF9-DA56-4E89-A802-847FC911DCEB}" dt="2025-11-03T13:23:02.921" v="3051" actId="20577"/>
          <ac:spMkLst>
            <pc:docMk/>
            <pc:sldMk cId="721082327" sldId="268"/>
            <ac:spMk id="2" creationId="{1E12B62A-723D-32B7-BF03-04F087A46B97}"/>
          </ac:spMkLst>
        </pc:spChg>
        <pc:spChg chg="mod">
          <ac:chgData name="Fares Makki" userId="d0c14dd2-ce13-49c4-820b-c6a5e60d5a8d" providerId="ADAL" clId="{190E5BF9-DA56-4E89-A802-847FC911DCEB}" dt="2025-11-03T13:24:33.571" v="3181" actId="113"/>
          <ac:spMkLst>
            <pc:docMk/>
            <pc:sldMk cId="721082327" sldId="268"/>
            <ac:spMk id="3" creationId="{C30810B6-3EC8-A13C-FA51-169207593DDD}"/>
          </ac:spMkLst>
        </pc:spChg>
      </pc:sldChg>
      <pc:sldChg chg="modSp new mod">
        <pc:chgData name="Fares Makki" userId="d0c14dd2-ce13-49c4-820b-c6a5e60d5a8d" providerId="ADAL" clId="{190E5BF9-DA56-4E89-A802-847FC911DCEB}" dt="2025-11-03T13:35:03.223" v="3863" actId="20577"/>
        <pc:sldMkLst>
          <pc:docMk/>
          <pc:sldMk cId="4128869023" sldId="269"/>
        </pc:sldMkLst>
        <pc:spChg chg="mod">
          <ac:chgData name="Fares Makki" userId="d0c14dd2-ce13-49c4-820b-c6a5e60d5a8d" providerId="ADAL" clId="{190E5BF9-DA56-4E89-A802-847FC911DCEB}" dt="2025-11-03T13:30:22.944" v="3432" actId="20577"/>
          <ac:spMkLst>
            <pc:docMk/>
            <pc:sldMk cId="4128869023" sldId="269"/>
            <ac:spMk id="2" creationId="{3781B5CA-7577-80B4-6674-3807D67111A7}"/>
          </ac:spMkLst>
        </pc:spChg>
        <pc:spChg chg="mod">
          <ac:chgData name="Fares Makki" userId="d0c14dd2-ce13-49c4-820b-c6a5e60d5a8d" providerId="ADAL" clId="{190E5BF9-DA56-4E89-A802-847FC911DCEB}" dt="2025-11-03T13:35:03.223" v="3863" actId="20577"/>
          <ac:spMkLst>
            <pc:docMk/>
            <pc:sldMk cId="4128869023" sldId="269"/>
            <ac:spMk id="3" creationId="{90B9F408-1A0C-291C-5E20-AB8DEA78EABC}"/>
          </ac:spMkLst>
        </pc:spChg>
      </pc:sldChg>
      <pc:sldChg chg="modSp new mod modNotesTx">
        <pc:chgData name="Fares Makki" userId="d0c14dd2-ce13-49c4-820b-c6a5e60d5a8d" providerId="ADAL" clId="{190E5BF9-DA56-4E89-A802-847FC911DCEB}" dt="2025-11-03T13:38:22.253" v="4153" actId="20577"/>
        <pc:sldMkLst>
          <pc:docMk/>
          <pc:sldMk cId="359471306" sldId="270"/>
        </pc:sldMkLst>
        <pc:spChg chg="mod">
          <ac:chgData name="Fares Makki" userId="d0c14dd2-ce13-49c4-820b-c6a5e60d5a8d" providerId="ADAL" clId="{190E5BF9-DA56-4E89-A802-847FC911DCEB}" dt="2025-11-03T13:35:18.302" v="3871" actId="20577"/>
          <ac:spMkLst>
            <pc:docMk/>
            <pc:sldMk cId="359471306" sldId="270"/>
            <ac:spMk id="2" creationId="{D4718C24-55E9-13F3-7C74-B79952901564}"/>
          </ac:spMkLst>
        </pc:spChg>
        <pc:spChg chg="mod">
          <ac:chgData name="Fares Makki" userId="d0c14dd2-ce13-49c4-820b-c6a5e60d5a8d" providerId="ADAL" clId="{190E5BF9-DA56-4E89-A802-847FC911DCEB}" dt="2025-11-03T13:38:22.253" v="4153" actId="20577"/>
          <ac:spMkLst>
            <pc:docMk/>
            <pc:sldMk cId="359471306" sldId="270"/>
            <ac:spMk id="3" creationId="{84EB5A2A-D427-AA5B-CF71-7029F53A2867}"/>
          </ac:spMkLst>
        </pc:spChg>
      </pc:sldChg>
      <pc:sldChg chg="modSp new mod">
        <pc:chgData name="Fares Makki" userId="d0c14dd2-ce13-49c4-820b-c6a5e60d5a8d" providerId="ADAL" clId="{190E5BF9-DA56-4E89-A802-847FC911DCEB}" dt="2025-11-03T13:38:53.222" v="4169" actId="20577"/>
        <pc:sldMkLst>
          <pc:docMk/>
          <pc:sldMk cId="3239760287" sldId="271"/>
        </pc:sldMkLst>
        <pc:spChg chg="mod">
          <ac:chgData name="Fares Makki" userId="d0c14dd2-ce13-49c4-820b-c6a5e60d5a8d" providerId="ADAL" clId="{190E5BF9-DA56-4E89-A802-847FC911DCEB}" dt="2025-11-03T13:38:53.222" v="4169" actId="20577"/>
          <ac:spMkLst>
            <pc:docMk/>
            <pc:sldMk cId="3239760287" sldId="271"/>
            <ac:spMk id="2" creationId="{5B53AE52-FBB9-D98F-0537-F3A5B2A1127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F12456-D2BA-4CAB-A388-95C744976707}" type="datetimeFigureOut">
              <a:rPr lang="sv-SE" smtClean="0"/>
              <a:t>2025-11-03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B206D7-83D5-4736-986B-CE432E48C5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2344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I grafit ligger kolatomerna ordande i skikt. </a:t>
            </a:r>
          </a:p>
          <a:p>
            <a:r>
              <a:rPr lang="sv-SE" dirty="0"/>
              <a:t>I diamant är kolatomerna ordnade i tetraederstruktur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206D7-83D5-4736-986B-CE432E48C5EC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1860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Visa med tetraeder-struktur (109.5</a:t>
            </a:r>
            <a:r>
              <a:rPr lang="sv-SE" baseline="30000" dirty="0"/>
              <a:t>o</a:t>
            </a:r>
            <a:r>
              <a:rPr lang="sv-SE" baseline="0" dirty="0"/>
              <a:t>)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206D7-83D5-4736-986B-CE432E48C5EC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1263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Vad märks som mönster i kemisk formel och i kokpunkten?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206D7-83D5-4736-986B-CE432E48C5EC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9081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Vissa strukturformel (streck mellan </a:t>
            </a:r>
            <a:r>
              <a:rPr lang="sv-SE" dirty="0" err="1"/>
              <a:t>bindade</a:t>
            </a:r>
            <a:r>
              <a:rPr lang="sv-SE" dirty="0"/>
              <a:t> atomer) och skelettformel (kolväten ryggrad) </a:t>
            </a:r>
          </a:p>
          <a:p>
            <a:r>
              <a:rPr lang="sv-SE" dirty="0"/>
              <a:t>Ex) Metan, butan, dekan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206D7-83D5-4736-986B-CE432E48C5EC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7801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Dubbelbindning jämfört med enkelbindning har lägre smält- och kokpunkt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206D7-83D5-4736-986B-CE432E48C5EC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23911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err="1"/>
              <a:t>Kloroeten</a:t>
            </a:r>
            <a:r>
              <a:rPr lang="sv-SE" dirty="0"/>
              <a:t> bildar PVC som är materialet i tex rör, kabel </a:t>
            </a:r>
            <a:r>
              <a:rPr lang="sv-SE" dirty="0" err="1"/>
              <a:t>insulator</a:t>
            </a:r>
            <a:r>
              <a:rPr lang="sv-SE" dirty="0"/>
              <a:t>, mm. </a:t>
            </a:r>
          </a:p>
          <a:p>
            <a:r>
              <a:rPr lang="sv-SE" dirty="0"/>
              <a:t>Klor drar åt sig elektroner mer och </a:t>
            </a:r>
            <a:r>
              <a:rPr lang="sv-SE" dirty="0" err="1"/>
              <a:t>däreför</a:t>
            </a:r>
            <a:r>
              <a:rPr lang="sv-SE" dirty="0"/>
              <a:t> ändras egenskaperna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206D7-83D5-4736-986B-CE432E48C5EC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95364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Hembränt eller hemkört är inget att lita på eftersom destillationen är ganska svårt!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Kokpunkten är 65</a:t>
            </a:r>
            <a:r>
              <a:rPr lang="sv-SE" baseline="30000" dirty="0"/>
              <a:t>o</a:t>
            </a:r>
            <a:r>
              <a:rPr lang="sv-SE" baseline="0" dirty="0"/>
              <a:t>C för metanol och 78</a:t>
            </a:r>
            <a:r>
              <a:rPr lang="sv-SE" baseline="30000" dirty="0"/>
              <a:t>o</a:t>
            </a:r>
            <a:r>
              <a:rPr lang="sv-SE" baseline="0" dirty="0"/>
              <a:t>C för etanol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baseline="0" dirty="0"/>
              <a:t>Metanol kan lätt slinka med i etanol-fraktionen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206D7-83D5-4736-986B-CE432E48C5EC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83405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Använd etansyra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206D7-83D5-4736-986B-CE432E48C5EC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53704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Reaktionen kräver svavelsyra som katalysator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206D7-83D5-4736-986B-CE432E48C5EC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5761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3DCAF8-4AB7-0A6F-39DF-8590E33B5A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26CF5CC-50F9-A66A-0A6B-617AB557F4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DAE40BA-B20F-39B4-1867-8BD64EE47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D9D-2704-40FD-91EF-A7566C17C385}" type="datetimeFigureOut">
              <a:rPr lang="sv-SE" smtClean="0"/>
              <a:t>2025-11-03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A3F4277-8099-C667-64CB-BEC3769D9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6937DD7-0354-4894-C499-E398FF95F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34DC2-6266-4AD2-A8A0-97FBE4E184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7512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9B4B63-FF86-E8EB-CE57-56175A852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C820367-7473-E096-1FBB-A0C0C9F9C1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ADF76E6-816B-B740-BBBC-9D34FD174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D9D-2704-40FD-91EF-A7566C17C385}" type="datetimeFigureOut">
              <a:rPr lang="sv-SE" smtClean="0"/>
              <a:t>2025-11-03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E1DC4B5-B727-4CEB-09A6-1D46D6117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8B91288-F8DE-AC15-E53C-ABB4AC3E5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34DC2-6266-4AD2-A8A0-97FBE4E184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4459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9785495-F5E9-CF67-3B7B-2F18EEEF85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1CC95EA-9B71-87C7-877E-B0F4DA8D5B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00B1277-CAA2-29CB-AB25-00876C97A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D9D-2704-40FD-91EF-A7566C17C385}" type="datetimeFigureOut">
              <a:rPr lang="sv-SE" smtClean="0"/>
              <a:t>2025-11-03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F5EC8D9-1D54-C7D5-04B4-7AB8B3AF1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C589DE3-757F-F11E-6FA3-6550AC4E1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34DC2-6266-4AD2-A8A0-97FBE4E184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5223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F1BDE1-D15F-DAB6-321A-D9F361AB1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1A296D-8DC4-3801-DC72-1FDA40D80B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D53951E-9A8C-8E25-8E27-C0D4FAA1E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D9D-2704-40FD-91EF-A7566C17C385}" type="datetimeFigureOut">
              <a:rPr lang="sv-SE" smtClean="0"/>
              <a:t>2025-11-03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32E7E3-025E-1DDE-22FF-F1A3CB861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D84770C-88F7-9FF9-BA87-C1C3B6651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34DC2-6266-4AD2-A8A0-97FBE4E184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5546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03F341-053D-9737-38BE-4A221FF25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23A3BD5-2F07-B67C-5B60-67DBA7AEF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0911C7D-96FB-EEEF-08AA-929323EDE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D9D-2704-40FD-91EF-A7566C17C385}" type="datetimeFigureOut">
              <a:rPr lang="sv-SE" smtClean="0"/>
              <a:t>2025-11-03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0B1A90D-6805-6ED3-CC3B-48F517B33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FC4EA56-50ED-4047-BEF5-E7BA23383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34DC2-6266-4AD2-A8A0-97FBE4E184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342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104309-A23F-8DB0-9E1A-C5517DF44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A549CD5-E27D-2060-68F5-9D3EC7FE3C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8932B2C-D0CA-DD2C-9F94-A31BA22C54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036FED4-0982-5C2A-EF9D-B66FACC5C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D9D-2704-40FD-91EF-A7566C17C385}" type="datetimeFigureOut">
              <a:rPr lang="sv-SE" smtClean="0"/>
              <a:t>2025-11-03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F8E5F65-AF6D-C6D7-C8AE-AF490BD63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55BF322-B0DA-4CA7-868F-37348A68B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34DC2-6266-4AD2-A8A0-97FBE4E184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7337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FE4C8FE-925D-5FF3-06F1-1EDB5B083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6E7F5C9-6A0F-9D16-8822-6BA90F0B85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5F89C67-D80E-DA90-F65C-FC07C3DF1A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170D462-9A53-9C46-7658-EBAABFEB63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E72AD27-0D46-ECFF-41B5-89F94B6221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3010F42-19DC-B9A7-563E-B23456F51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D9D-2704-40FD-91EF-A7566C17C385}" type="datetimeFigureOut">
              <a:rPr lang="sv-SE" smtClean="0"/>
              <a:t>2025-11-03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B8AE621-7B9F-BEC6-5B47-0BF978710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FDD20169-94F0-C873-B741-8FCD4C083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34DC2-6266-4AD2-A8A0-97FBE4E184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6755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FEC696-35D6-DDBC-4B8A-AA8511C2C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4F08E8F-7C1E-D4DF-83F5-0A489E9C6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D9D-2704-40FD-91EF-A7566C17C385}" type="datetimeFigureOut">
              <a:rPr lang="sv-SE" smtClean="0"/>
              <a:t>2025-11-03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5A35F99-1454-3442-FBA3-CF1BD8BEB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CCDB606-441B-6FF2-0A68-B9B7C2B32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34DC2-6266-4AD2-A8A0-97FBE4E184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0930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7C93308-3D65-F4FA-2529-4A3F63613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D9D-2704-40FD-91EF-A7566C17C385}" type="datetimeFigureOut">
              <a:rPr lang="sv-SE" smtClean="0"/>
              <a:t>2025-11-03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FC642E0-0068-C2D6-8F92-6544F7818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6DC79FA-54B6-3E61-DC2A-D1991942B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34DC2-6266-4AD2-A8A0-97FBE4E184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4729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F6B635-A8FB-D93C-9A78-DA2A6ACA0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556CD8D-8617-25B6-BD6E-F3D47E5BF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EB8554-6F2D-44B5-45EA-B5B0B0E16F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3A3B016-E3C3-7B21-90C6-DC5917DEA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D9D-2704-40FD-91EF-A7566C17C385}" type="datetimeFigureOut">
              <a:rPr lang="sv-SE" smtClean="0"/>
              <a:t>2025-11-03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1C3E775-56E6-8F33-4522-A2BE50A85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497A662-0D80-FF8F-D228-3280DCB9F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34DC2-6266-4AD2-A8A0-97FBE4E184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7856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7450AA-42D5-01EF-2F85-CE4CCCBD0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829BF0B-F42A-BAB2-0DEC-CFB2A4E073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4DFAD8F-E657-B91A-D191-FB55922E6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27B5ADB-1DA0-9CB5-2A44-1545F4CB9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D9D-2704-40FD-91EF-A7566C17C385}" type="datetimeFigureOut">
              <a:rPr lang="sv-SE" smtClean="0"/>
              <a:t>2025-11-03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400069F-C928-E280-1F7B-50A4AB81A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111ECB9-A568-E44C-DC99-270E5391D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34DC2-6266-4AD2-A8A0-97FBE4E184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804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E1D01EF-C75E-B455-EF0E-3E5E156F2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7950631-EDF8-DB6D-E684-75A948E74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1ECDA02-C088-1304-E634-BB54932B08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4D6D9D-2704-40FD-91EF-A7566C17C385}" type="datetimeFigureOut">
              <a:rPr lang="sv-SE" smtClean="0"/>
              <a:t>2025-11-03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E040B04-3819-E7EA-5E4C-29F181A49E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81BDE06-E408-6E18-BEEC-B80147E8B7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234DC2-6266-4AD2-A8A0-97FBE4E184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08096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2F4D6C-70B9-F4BA-DE2F-F2E5E3898B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Naturkunskap 2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19EE243-0CF2-884C-6D23-8169BDB67B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Kolföreningar </a:t>
            </a:r>
          </a:p>
        </p:txBody>
      </p:sp>
    </p:spTree>
    <p:extLst>
      <p:ext uri="{BB962C8B-B14F-4D97-AF65-F5344CB8AC3E}">
        <p14:creationId xmlns:p14="http://schemas.microsoft.com/office/powerpoint/2010/main" val="302079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1B1207-8B87-5333-4963-FFC8972B0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Alkoholer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BC6FF59-6D4F-1225-38A7-58D6EF56E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En alkohol är när en kolväten tar på sig en </a:t>
            </a:r>
            <a:r>
              <a:rPr lang="sv-SE" dirty="0" err="1"/>
              <a:t>hydroxigrupp</a:t>
            </a:r>
            <a:r>
              <a:rPr lang="sv-SE" dirty="0"/>
              <a:t> 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Alkoholer med korta </a:t>
            </a:r>
            <a:r>
              <a:rPr lang="sv-SE" dirty="0" err="1"/>
              <a:t>kolkedjor</a:t>
            </a:r>
            <a:r>
              <a:rPr lang="sv-SE" dirty="0"/>
              <a:t> fungerar bra som lösningsmedel för både polära och opolära ämnen </a:t>
            </a:r>
          </a:p>
        </p:txBody>
      </p:sp>
    </p:spTree>
    <p:extLst>
      <p:ext uri="{BB962C8B-B14F-4D97-AF65-F5344CB8AC3E}">
        <p14:creationId xmlns:p14="http://schemas.microsoft.com/office/powerpoint/2010/main" val="937340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6F43BE5-559F-4E6C-D96C-81F6A1637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Alkoholer 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2D46C2DE-15F5-E7B8-5C5D-E6C083E6A4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098886"/>
              </p:ext>
            </p:extLst>
          </p:nvPr>
        </p:nvGraphicFramePr>
        <p:xfrm>
          <a:off x="838200" y="1825625"/>
          <a:ext cx="10515600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195491171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508348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Metanol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Etanol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0962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41153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2400" dirty="0"/>
                        <a:t>”Träsprit”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”Sprit”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7578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2400" dirty="0"/>
                        <a:t>Extrem giftig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v-SE" sz="2400" dirty="0"/>
                        <a:t>Bryts ner i levern och bildar ämnen som är skadliga till celler med högenergiförbrukning (ögon)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Måttligt skadligt i små mängder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531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9154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E09AA6-79C0-9A4C-D7AF-575895886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Destillation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CEAE887-4460-70A1-3EED-9C77A12D7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495800" cy="4351338"/>
          </a:xfrm>
        </p:spPr>
        <p:txBody>
          <a:bodyPr/>
          <a:lstStyle/>
          <a:p>
            <a:r>
              <a:rPr lang="sv-SE" dirty="0"/>
              <a:t>Under destillation </a:t>
            </a:r>
            <a:r>
              <a:rPr lang="sv-SE" b="1" dirty="0"/>
              <a:t>separeras</a:t>
            </a:r>
            <a:r>
              <a:rPr lang="sv-SE" dirty="0"/>
              <a:t> alla fraktioner (delar) från deras olika kokpunkter </a:t>
            </a:r>
          </a:p>
        </p:txBody>
      </p:sp>
      <p:pic>
        <p:nvPicPr>
          <p:cNvPr id="1026" name="Picture 2" descr="Framställning Av Whisky. Information Om Destillation Och åldrande Av Whisky  Vektor Illustrationer - Illustration av alkohol, bakgrund: 216912334">
            <a:extLst>
              <a:ext uri="{FF2B5EF4-FFF2-40B4-BE49-F238E27FC236}">
                <a16:creationId xmlns:a16="http://schemas.microsoft.com/office/drawing/2014/main" id="{172D9441-C6CE-08F2-65F0-73B0445BDB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75007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12B62A-723D-32B7-BF03-04F087A46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Organiska syror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30810B6-3EC8-A13C-FA51-169207593D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När en kolväten innehåller en karboxylgrupp: 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Händer när en alkohol </a:t>
            </a:r>
            <a:r>
              <a:rPr lang="sv-SE" b="1" dirty="0"/>
              <a:t>oxideras</a:t>
            </a:r>
            <a:r>
              <a:rPr lang="sv-SE" dirty="0"/>
              <a:t>: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10823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81B5CA-7577-80B4-6674-3807D6711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Konserveringsmedel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0B9F408-1A0C-291C-5E20-AB8DEA78E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När maten är konserverat har människor gjort någonting som kommer att hindra bakterieceller från att föröka sig </a:t>
            </a:r>
          </a:p>
          <a:p>
            <a:pPr lvl="1"/>
            <a:r>
              <a:rPr lang="sv-SE" dirty="0"/>
              <a:t>Ändra på temperatur, pH-värde, tillgång till vatten, energikällan </a:t>
            </a:r>
          </a:p>
          <a:p>
            <a:r>
              <a:rPr lang="sv-SE" dirty="0"/>
              <a:t>Ättiksyra är bakteriedödande och används till inläggningar </a:t>
            </a:r>
          </a:p>
          <a:p>
            <a:pPr lvl="1"/>
            <a:r>
              <a:rPr lang="sv-SE" dirty="0"/>
              <a:t>Ska vara minst en sexprocentig vattenlösning av ättiksyra </a:t>
            </a:r>
          </a:p>
          <a:p>
            <a:r>
              <a:rPr lang="sv-SE" dirty="0"/>
              <a:t>Myrsyra används i ensilage (kreatursfoder: hö, klöver, och annat) </a:t>
            </a:r>
          </a:p>
          <a:p>
            <a:pPr lvl="1"/>
            <a:r>
              <a:rPr lang="sv-SE" dirty="0"/>
              <a:t>Myrsyra får igång mjölksyrabakteriers </a:t>
            </a:r>
            <a:r>
              <a:rPr lang="sv-SE" dirty="0" err="1"/>
              <a:t>jästningsprocess</a:t>
            </a:r>
            <a:r>
              <a:rPr lang="sv-SE" dirty="0"/>
              <a:t> som bildar mjölksyra som är inläggningen och ger lång hållbarhet </a:t>
            </a:r>
          </a:p>
        </p:txBody>
      </p:sp>
    </p:spTree>
    <p:extLst>
      <p:ext uri="{BB962C8B-B14F-4D97-AF65-F5344CB8AC3E}">
        <p14:creationId xmlns:p14="http://schemas.microsoft.com/office/powerpoint/2010/main" val="41288690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718C24-55E9-13F3-7C74-B79952901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Estrar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4EB5A2A-D427-AA5B-CF71-7029F53A2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Doftämnen som är flyktiga (avdunstar lätt) och förekommer naturligt i frukter </a:t>
            </a:r>
          </a:p>
          <a:p>
            <a:r>
              <a:rPr lang="sv-SE" dirty="0"/>
              <a:t>Kan framställas syntetisk som till exempel i parfymindustri och läkemedelsindustri </a:t>
            </a:r>
          </a:p>
          <a:p>
            <a:r>
              <a:rPr lang="sv-SE" dirty="0"/>
              <a:t>Reaktionen mellan en alkohol och en organisk syra: </a:t>
            </a:r>
          </a:p>
        </p:txBody>
      </p:sp>
    </p:spTree>
    <p:extLst>
      <p:ext uri="{BB962C8B-B14F-4D97-AF65-F5344CB8AC3E}">
        <p14:creationId xmlns:p14="http://schemas.microsoft.com/office/powerpoint/2010/main" val="3594713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53AE52-FBB9-D98F-0537-F3A5B2A11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Sammanfattning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A8AF54B-923A-951D-B6C0-DE030A5DC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9760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7910B8-CAED-34E7-2C80-D41BE6891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C6C821F-831C-5C57-AEFF-7617DD9AE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Grundämne nummer 6 i grupp 14 förekommer i ren form i naturen bland annat som grafit och diamant </a:t>
            </a:r>
          </a:p>
          <a:p>
            <a:pPr lvl="1"/>
            <a:r>
              <a:rPr lang="sv-SE" dirty="0"/>
              <a:t>Skiljs åt med hur kolatomerna binder till varandra </a:t>
            </a:r>
          </a:p>
        </p:txBody>
      </p:sp>
      <p:pic>
        <p:nvPicPr>
          <p:cNvPr id="1028" name="Picture 4" descr="Grundämnen och kemiska föreningar - Naturvetenskap.se">
            <a:extLst>
              <a:ext uri="{FF2B5EF4-FFF2-40B4-BE49-F238E27FC236}">
                <a16:creationId xmlns:a16="http://schemas.microsoft.com/office/drawing/2014/main" id="{A94EBE24-289E-56F5-13E3-1D29EC0398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7209" y="3268514"/>
            <a:ext cx="6297581" cy="322436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526441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A70904-704E-B6E8-98CB-DE28344EB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Tredimensionell ritning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0131C80-FB2E-DE4F-0D6A-CDA022F80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7120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932BF1F-29EA-FE0B-08D2-B456D72FB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Kolväten 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EDFDE8FD-00DC-9862-83B5-6B4B8D64E6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4272224"/>
              </p:ext>
            </p:extLst>
          </p:nvPr>
        </p:nvGraphicFramePr>
        <p:xfrm>
          <a:off x="838200" y="1371600"/>
          <a:ext cx="105156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7528">
                  <a:extLst>
                    <a:ext uri="{9D8B030D-6E8A-4147-A177-3AD203B41FA5}">
                      <a16:colId xmlns:a16="http://schemas.microsoft.com/office/drawing/2014/main" val="3820072998"/>
                    </a:ext>
                  </a:extLst>
                </a:gridCol>
                <a:gridCol w="1235412">
                  <a:extLst>
                    <a:ext uri="{9D8B030D-6E8A-4147-A177-3AD203B41FA5}">
                      <a16:colId xmlns:a16="http://schemas.microsoft.com/office/drawing/2014/main" val="3452268214"/>
                    </a:ext>
                  </a:extLst>
                </a:gridCol>
                <a:gridCol w="1410511">
                  <a:extLst>
                    <a:ext uri="{9D8B030D-6E8A-4147-A177-3AD203B41FA5}">
                      <a16:colId xmlns:a16="http://schemas.microsoft.com/office/drawing/2014/main" val="3882298518"/>
                    </a:ext>
                  </a:extLst>
                </a:gridCol>
                <a:gridCol w="1643975">
                  <a:extLst>
                    <a:ext uri="{9D8B030D-6E8A-4147-A177-3AD203B41FA5}">
                      <a16:colId xmlns:a16="http://schemas.microsoft.com/office/drawing/2014/main" val="591368882"/>
                    </a:ext>
                  </a:extLst>
                </a:gridCol>
                <a:gridCol w="4768174">
                  <a:extLst>
                    <a:ext uri="{9D8B030D-6E8A-4147-A177-3AD203B41FA5}">
                      <a16:colId xmlns:a16="http://schemas.microsoft.com/office/drawing/2014/main" val="154117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sz="2400" dirty="0"/>
                        <a:t>Ämne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Antal C atomer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Kemisk formel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Kokpunkt (</a:t>
                      </a:r>
                      <a:r>
                        <a:rPr lang="sv-SE" sz="2400" baseline="30000" dirty="0" err="1"/>
                        <a:t>o</a:t>
                      </a:r>
                      <a:r>
                        <a:rPr lang="sv-SE" sz="2400" baseline="0" dirty="0" err="1"/>
                        <a:t>C</a:t>
                      </a:r>
                      <a:r>
                        <a:rPr lang="sv-SE" sz="2400" baseline="0" dirty="0"/>
                        <a:t>)</a:t>
                      </a:r>
                      <a:endParaRPr lang="sv-S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Användning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367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2400" dirty="0"/>
                        <a:t>Metan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CH</a:t>
                      </a:r>
                      <a:r>
                        <a:rPr lang="sv-SE" sz="2400" baseline="-25000" dirty="0"/>
                        <a:t>4</a:t>
                      </a:r>
                      <a:endParaRPr lang="sv-S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-162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Bränsle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3337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2400" dirty="0"/>
                        <a:t>Etan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C</a:t>
                      </a:r>
                      <a:r>
                        <a:rPr lang="sv-SE" sz="2400" baseline="-25000" dirty="0"/>
                        <a:t>2</a:t>
                      </a:r>
                      <a:r>
                        <a:rPr lang="sv-SE" sz="2400" baseline="0" dirty="0"/>
                        <a:t>H</a:t>
                      </a:r>
                      <a:r>
                        <a:rPr lang="sv-SE" sz="2400" baseline="-25000" dirty="0"/>
                        <a:t>6</a:t>
                      </a:r>
                      <a:endParaRPr lang="sv-S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-89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Utgångsämne för tillverkning av andra ämnen, exempelvis plaster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94883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2400" dirty="0"/>
                        <a:t>Propan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C</a:t>
                      </a:r>
                      <a:r>
                        <a:rPr lang="sv-SE" sz="2400" baseline="-25000" dirty="0"/>
                        <a:t>3</a:t>
                      </a:r>
                      <a:r>
                        <a:rPr lang="sv-SE" sz="2400" baseline="0" dirty="0"/>
                        <a:t>H</a:t>
                      </a:r>
                      <a:r>
                        <a:rPr lang="sv-SE" sz="2400" baseline="-25000" dirty="0"/>
                        <a:t>8</a:t>
                      </a:r>
                      <a:endParaRPr lang="sv-S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-42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Komponent i gasol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1572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2400" dirty="0"/>
                        <a:t>Butan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C</a:t>
                      </a:r>
                      <a:r>
                        <a:rPr lang="sv-SE" sz="2400" baseline="-25000" dirty="0"/>
                        <a:t>4</a:t>
                      </a:r>
                      <a:r>
                        <a:rPr lang="sv-SE" sz="2400" baseline="0" dirty="0"/>
                        <a:t>H</a:t>
                      </a:r>
                      <a:r>
                        <a:rPr lang="sv-SE" sz="2400" baseline="-25000" dirty="0"/>
                        <a:t>10</a:t>
                      </a:r>
                      <a:endParaRPr lang="sv-S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Komponent i gasol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784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2400" dirty="0"/>
                        <a:t>Pentan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C</a:t>
                      </a:r>
                      <a:r>
                        <a:rPr lang="sv-SE" sz="2400" baseline="-25000" dirty="0"/>
                        <a:t>5</a:t>
                      </a:r>
                      <a:r>
                        <a:rPr lang="sv-SE" sz="2400" baseline="0" dirty="0"/>
                        <a:t>H</a:t>
                      </a:r>
                      <a:r>
                        <a:rPr lang="sv-SE" sz="2400" baseline="-25000" dirty="0"/>
                        <a:t>12</a:t>
                      </a:r>
                      <a:endParaRPr lang="sv-S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+36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Framställning av bensin och lösningsmedel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75015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2400" dirty="0"/>
                        <a:t>Dekan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C</a:t>
                      </a:r>
                      <a:r>
                        <a:rPr lang="sv-SE" sz="2400" baseline="-25000" dirty="0"/>
                        <a:t>10</a:t>
                      </a:r>
                      <a:r>
                        <a:rPr lang="sv-SE" sz="2400" baseline="0" dirty="0"/>
                        <a:t>H</a:t>
                      </a:r>
                      <a:r>
                        <a:rPr lang="sv-SE" sz="2400" baseline="-25000" dirty="0"/>
                        <a:t>22</a:t>
                      </a:r>
                      <a:endParaRPr lang="sv-S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+174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Flygbränsle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6480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2400" dirty="0" err="1"/>
                        <a:t>Eikosan</a:t>
                      </a:r>
                      <a:r>
                        <a:rPr lang="sv-SE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C</a:t>
                      </a:r>
                      <a:r>
                        <a:rPr lang="sv-SE" sz="2400" baseline="-25000" dirty="0"/>
                        <a:t>20</a:t>
                      </a:r>
                      <a:r>
                        <a:rPr lang="sv-SE" sz="2400" baseline="0" dirty="0"/>
                        <a:t>H</a:t>
                      </a:r>
                      <a:r>
                        <a:rPr lang="sv-SE" sz="2400" baseline="-25000" dirty="0"/>
                        <a:t>42</a:t>
                      </a:r>
                      <a:endParaRPr lang="sv-S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+373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/>
                        <a:t>Paraffin och eldningsolja, framställning av </a:t>
                      </a:r>
                      <a:r>
                        <a:rPr lang="sv-SE" sz="2400" dirty="0" err="1"/>
                        <a:t>smöroljor</a:t>
                      </a:r>
                      <a:r>
                        <a:rPr lang="sv-SE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9541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7358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D81E7F-00EF-3F4F-B85F-C1FB600F6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Ritning av kolväten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966FBBD-7812-4D7E-31E8-C83A3058A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5170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62DC8C-D194-EE97-E671-8A530DFAF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Dubbel- och Trippelbindningar 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5206235C-F20F-6646-F4AE-71CE61F66C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1060946"/>
              </p:ext>
            </p:extLst>
          </p:nvPr>
        </p:nvGraphicFramePr>
        <p:xfrm>
          <a:off x="838200" y="1825625"/>
          <a:ext cx="10515600" cy="454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2549">
                  <a:extLst>
                    <a:ext uri="{9D8B030D-6E8A-4147-A177-3AD203B41FA5}">
                      <a16:colId xmlns:a16="http://schemas.microsoft.com/office/drawing/2014/main" val="166390812"/>
                    </a:ext>
                  </a:extLst>
                </a:gridCol>
                <a:gridCol w="2841017">
                  <a:extLst>
                    <a:ext uri="{9D8B030D-6E8A-4147-A177-3AD203B41FA5}">
                      <a16:colId xmlns:a16="http://schemas.microsoft.com/office/drawing/2014/main" val="1407065929"/>
                    </a:ext>
                  </a:extLst>
                </a:gridCol>
                <a:gridCol w="2841017">
                  <a:extLst>
                    <a:ext uri="{9D8B030D-6E8A-4147-A177-3AD203B41FA5}">
                      <a16:colId xmlns:a16="http://schemas.microsoft.com/office/drawing/2014/main" val="2006099789"/>
                    </a:ext>
                  </a:extLst>
                </a:gridCol>
                <a:gridCol w="2841017">
                  <a:extLst>
                    <a:ext uri="{9D8B030D-6E8A-4147-A177-3AD203B41FA5}">
                      <a16:colId xmlns:a16="http://schemas.microsoft.com/office/drawing/2014/main" val="20867504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v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000" dirty="0"/>
                        <a:t>Etan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000" dirty="0"/>
                        <a:t>Eten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000" dirty="0" err="1"/>
                        <a:t>Etyn</a:t>
                      </a:r>
                      <a:r>
                        <a:rPr lang="sv-SE" sz="20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0331567"/>
                  </a:ext>
                </a:extLst>
              </a:tr>
              <a:tr h="322999">
                <a:tc>
                  <a:txBody>
                    <a:bodyPr/>
                    <a:lstStyle/>
                    <a:p>
                      <a:r>
                        <a:rPr lang="sv-SE" sz="2000" dirty="0"/>
                        <a:t>Molekylformel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000" dirty="0"/>
                        <a:t>C</a:t>
                      </a:r>
                      <a:r>
                        <a:rPr lang="sv-SE" sz="1800" baseline="-25000" dirty="0"/>
                        <a:t>2</a:t>
                      </a:r>
                      <a:r>
                        <a:rPr lang="sv-SE" sz="1800" baseline="0" dirty="0"/>
                        <a:t>H</a:t>
                      </a:r>
                      <a:r>
                        <a:rPr lang="sv-SE" sz="1800" baseline="-25000" dirty="0"/>
                        <a:t>6</a:t>
                      </a:r>
                      <a:endParaRPr lang="sv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000" dirty="0"/>
                        <a:t>C</a:t>
                      </a:r>
                      <a:r>
                        <a:rPr lang="sv-SE" sz="2000" baseline="-25000" dirty="0"/>
                        <a:t>2</a:t>
                      </a:r>
                      <a:r>
                        <a:rPr lang="sv-SE" sz="2000" baseline="0" dirty="0"/>
                        <a:t>H</a:t>
                      </a:r>
                      <a:r>
                        <a:rPr lang="sv-SE" sz="2000" baseline="-25000" dirty="0"/>
                        <a:t>4</a:t>
                      </a:r>
                      <a:endParaRPr lang="sv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000" dirty="0"/>
                        <a:t>C</a:t>
                      </a:r>
                      <a:r>
                        <a:rPr lang="sv-SE" sz="2000" baseline="-25000" dirty="0"/>
                        <a:t>2</a:t>
                      </a:r>
                      <a:r>
                        <a:rPr lang="sv-SE" sz="2000" baseline="0" dirty="0"/>
                        <a:t>H</a:t>
                      </a:r>
                      <a:r>
                        <a:rPr lang="sv-SE" sz="2000" baseline="-25000" dirty="0"/>
                        <a:t>2</a:t>
                      </a:r>
                      <a:endParaRPr lang="sv-S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56732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2000" dirty="0"/>
                        <a:t>Strukturformel </a:t>
                      </a:r>
                    </a:p>
                    <a:p>
                      <a:endParaRPr lang="sv-SE" sz="2000" dirty="0"/>
                    </a:p>
                    <a:p>
                      <a:endParaRPr lang="sv-SE" sz="2000" dirty="0"/>
                    </a:p>
                    <a:p>
                      <a:endParaRPr lang="sv-SE" sz="2000" dirty="0"/>
                    </a:p>
                    <a:p>
                      <a:endParaRPr lang="sv-SE" sz="2000" dirty="0"/>
                    </a:p>
                    <a:p>
                      <a:endParaRPr lang="sv-SE" sz="2000" dirty="0"/>
                    </a:p>
                    <a:p>
                      <a:endParaRPr lang="sv-SE" sz="2000" dirty="0"/>
                    </a:p>
                    <a:p>
                      <a:endParaRPr lang="sv-SE" sz="2000" dirty="0"/>
                    </a:p>
                    <a:p>
                      <a:endParaRPr lang="sv-SE" sz="2000" dirty="0"/>
                    </a:p>
                    <a:p>
                      <a:endParaRPr lang="sv-SE" sz="2000" dirty="0"/>
                    </a:p>
                    <a:p>
                      <a:endParaRPr lang="sv-SE" sz="2000" dirty="0"/>
                    </a:p>
                    <a:p>
                      <a:endParaRPr lang="sv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2000" dirty="0"/>
                    </a:p>
                    <a:p>
                      <a:endParaRPr lang="sv-SE" sz="2000" dirty="0"/>
                    </a:p>
                    <a:p>
                      <a:endParaRPr lang="sv-SE" sz="2000" dirty="0"/>
                    </a:p>
                    <a:p>
                      <a:endParaRPr lang="sv-SE" sz="2000" dirty="0"/>
                    </a:p>
                    <a:p>
                      <a:endParaRPr lang="sv-SE" sz="2000" dirty="0"/>
                    </a:p>
                    <a:p>
                      <a:endParaRPr lang="sv-SE" sz="2000" dirty="0"/>
                    </a:p>
                    <a:p>
                      <a:endParaRPr lang="sv-SE" sz="2000" dirty="0"/>
                    </a:p>
                    <a:p>
                      <a:endParaRPr lang="sv-SE" sz="2000" dirty="0"/>
                    </a:p>
                    <a:p>
                      <a:endParaRPr lang="sv-S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7279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7934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A6F61D-2174-ACF9-A94D-5241AED48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Egenskaper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3370312-6348-E247-4BCE-8C30966F2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Alla kolväten är opolära molekyler </a:t>
            </a:r>
          </a:p>
          <a:p>
            <a:r>
              <a:rPr lang="sv-SE" dirty="0"/>
              <a:t>Utifrån längd och typ av bindning (enkel- eller dubbelbindning) kan man förutse några viktiga egenskaper om ett ämne: </a:t>
            </a:r>
          </a:p>
          <a:p>
            <a:pPr lvl="1"/>
            <a:r>
              <a:rPr lang="sv-SE" dirty="0"/>
              <a:t>Smältpunkt </a:t>
            </a:r>
          </a:p>
          <a:p>
            <a:pPr lvl="1"/>
            <a:r>
              <a:rPr lang="sv-SE" dirty="0"/>
              <a:t>Kokpunkt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93527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67C5842-42DD-4725-0453-3105489E1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Funktionella grupper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8A6283E-1C3A-7A67-3D9B-0948CF2C1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Kolväten kan binda till sig olika </a:t>
            </a:r>
            <a:r>
              <a:rPr lang="sv-SE" i="1" dirty="0"/>
              <a:t>funktionella</a:t>
            </a:r>
            <a:r>
              <a:rPr lang="sv-SE" dirty="0"/>
              <a:t> grupper som kommer att ändra på olika egenskaper </a:t>
            </a:r>
          </a:p>
          <a:p>
            <a:r>
              <a:rPr lang="sv-SE" i="1" dirty="0"/>
              <a:t>Funktionella grupper: </a:t>
            </a:r>
          </a:p>
          <a:p>
            <a:pPr lvl="1"/>
            <a:r>
              <a:rPr lang="sv-SE" dirty="0"/>
              <a:t>Halogener (grupp 17) </a:t>
            </a:r>
          </a:p>
          <a:p>
            <a:pPr lvl="1"/>
            <a:r>
              <a:rPr lang="sv-SE" dirty="0"/>
              <a:t>Hydroxid (OH</a:t>
            </a:r>
            <a:r>
              <a:rPr lang="sv-SE" baseline="30000" dirty="0"/>
              <a:t>-</a:t>
            </a:r>
            <a:r>
              <a:rPr lang="sv-SE" dirty="0"/>
              <a:t>) </a:t>
            </a:r>
          </a:p>
          <a:p>
            <a:pPr lvl="1"/>
            <a:r>
              <a:rPr lang="sv-SE" dirty="0" err="1"/>
              <a:t>Karboxyl</a:t>
            </a:r>
            <a:r>
              <a:rPr lang="sv-SE" dirty="0"/>
              <a:t> (-COOH) </a:t>
            </a:r>
          </a:p>
          <a:p>
            <a:pPr lvl="1"/>
            <a:r>
              <a:rPr lang="sv-SE" dirty="0"/>
              <a:t>Estrar (-COOC-) </a:t>
            </a:r>
          </a:p>
        </p:txBody>
      </p:sp>
    </p:spTree>
    <p:extLst>
      <p:ext uri="{BB962C8B-B14F-4D97-AF65-F5344CB8AC3E}">
        <p14:creationId xmlns:p14="http://schemas.microsoft.com/office/powerpoint/2010/main" val="4026556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5D28B8B-F55C-30E2-36D9-88A374521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Halogenerade kolväten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709EE0C-5F46-E1B8-F0CA-74D25A9735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Eten vs </a:t>
            </a:r>
            <a:r>
              <a:rPr lang="sv-SE" dirty="0" err="1"/>
              <a:t>kloroeten</a:t>
            </a:r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36962528"/>
      </p:ext>
    </p:extLst>
  </p:cSld>
  <p:clrMapOvr>
    <a:masterClrMapping/>
  </p:clrMapOvr>
</p:sld>
</file>

<file path=ppt/theme/theme1.xml><?xml version="1.0" encoding="utf-8"?>
<a:theme xmlns:a="http://schemas.openxmlformats.org/drawingml/2006/main" name="Fares Presentationer">
  <a:themeElements>
    <a:clrScheme name="Grö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Fares Presentationer" id="{DD3A22C2-77FB-4360-BE0D-DA884D3ABDB5}" vid="{FFF006AB-9824-4A35-9C97-722C77F85639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Fares Presentationer</Template>
  <TotalTime>87</TotalTime>
  <Words>520</Words>
  <Application>Microsoft Office PowerPoint</Application>
  <PresentationFormat>Bredbild</PresentationFormat>
  <Paragraphs>150</Paragraphs>
  <Slides>16</Slides>
  <Notes>9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20" baseType="lpstr">
      <vt:lpstr>Aptos</vt:lpstr>
      <vt:lpstr>Aptos Display</vt:lpstr>
      <vt:lpstr>Arial</vt:lpstr>
      <vt:lpstr>Fares Presentationer</vt:lpstr>
      <vt:lpstr>Naturkunskap 2</vt:lpstr>
      <vt:lpstr>Kol</vt:lpstr>
      <vt:lpstr>Tredimensionell ritning </vt:lpstr>
      <vt:lpstr>Kolväten </vt:lpstr>
      <vt:lpstr>Ritning av kolväten </vt:lpstr>
      <vt:lpstr>Dubbel- och Trippelbindningar </vt:lpstr>
      <vt:lpstr>Egenskaper </vt:lpstr>
      <vt:lpstr>Funktionella grupper </vt:lpstr>
      <vt:lpstr>Halogenerade kolväten </vt:lpstr>
      <vt:lpstr>Alkoholer </vt:lpstr>
      <vt:lpstr>Alkoholer </vt:lpstr>
      <vt:lpstr>Destillation </vt:lpstr>
      <vt:lpstr>Organiska syror </vt:lpstr>
      <vt:lpstr>Konserveringsmedel </vt:lpstr>
      <vt:lpstr>Estrar </vt:lpstr>
      <vt:lpstr>Sammanfattning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Fares Makki</dc:creator>
  <cp:lastModifiedBy>Fares Makki</cp:lastModifiedBy>
  <cp:revision>1</cp:revision>
  <dcterms:created xsi:type="dcterms:W3CDTF">2025-11-03T12:10:43Z</dcterms:created>
  <dcterms:modified xsi:type="dcterms:W3CDTF">2025-11-03T13:38:58Z</dcterms:modified>
</cp:coreProperties>
</file>